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1703050" cy="65849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9"/>
    <p:restoredTop sz="94618"/>
  </p:normalViewPr>
  <p:slideViewPr>
    <p:cSldViewPr snapToGrid="0">
      <p:cViewPr varScale="1">
        <p:scale>
          <a:sx n="121" d="100"/>
          <a:sy n="121" d="100"/>
        </p:scale>
        <p:origin x="2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2881" y="1077676"/>
            <a:ext cx="8777288" cy="2292538"/>
          </a:xfrm>
        </p:spPr>
        <p:txBody>
          <a:bodyPr anchor="b"/>
          <a:lstStyle>
            <a:lvl1pPr algn="ctr">
              <a:defRPr sz="57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2881" y="3458624"/>
            <a:ext cx="8777288" cy="1589838"/>
          </a:xfrm>
        </p:spPr>
        <p:txBody>
          <a:bodyPr/>
          <a:lstStyle>
            <a:lvl1pPr marL="0" indent="0" algn="ctr">
              <a:buNone/>
              <a:defRPr sz="2304"/>
            </a:lvl1pPr>
            <a:lvl2pPr marL="438866" indent="0" algn="ctr">
              <a:buNone/>
              <a:defRPr sz="1920"/>
            </a:lvl2pPr>
            <a:lvl3pPr marL="877733" indent="0" algn="ctr">
              <a:buNone/>
              <a:defRPr sz="1728"/>
            </a:lvl3pPr>
            <a:lvl4pPr marL="1316599" indent="0" algn="ctr">
              <a:buNone/>
              <a:defRPr sz="1536"/>
            </a:lvl4pPr>
            <a:lvl5pPr marL="1755465" indent="0" algn="ctr">
              <a:buNone/>
              <a:defRPr sz="1536"/>
            </a:lvl5pPr>
            <a:lvl6pPr marL="2194331" indent="0" algn="ctr">
              <a:buNone/>
              <a:defRPr sz="1536"/>
            </a:lvl6pPr>
            <a:lvl7pPr marL="2633198" indent="0" algn="ctr">
              <a:buNone/>
              <a:defRPr sz="1536"/>
            </a:lvl7pPr>
            <a:lvl8pPr marL="3072064" indent="0" algn="ctr">
              <a:buNone/>
              <a:defRPr sz="1536"/>
            </a:lvl8pPr>
            <a:lvl9pPr marL="3510930" indent="0" algn="ctr">
              <a:buNone/>
              <a:defRPr sz="153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976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687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4995" y="350587"/>
            <a:ext cx="2523470" cy="558044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585" y="350587"/>
            <a:ext cx="7424122" cy="558044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45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8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89" y="1641665"/>
            <a:ext cx="10093881" cy="2739156"/>
          </a:xfrm>
        </p:spPr>
        <p:txBody>
          <a:bodyPr anchor="b"/>
          <a:lstStyle>
            <a:lvl1pPr>
              <a:defRPr sz="57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489" y="4406735"/>
            <a:ext cx="10093881" cy="1440457"/>
          </a:xfrm>
        </p:spPr>
        <p:txBody>
          <a:bodyPr/>
          <a:lstStyle>
            <a:lvl1pPr marL="0" indent="0">
              <a:buNone/>
              <a:defRPr sz="2304">
                <a:solidFill>
                  <a:schemeClr val="tx1">
                    <a:tint val="75000"/>
                  </a:schemeClr>
                </a:solidFill>
              </a:defRPr>
            </a:lvl1pPr>
            <a:lvl2pPr marL="438866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877733" indent="0">
              <a:buNone/>
              <a:defRPr sz="1728">
                <a:solidFill>
                  <a:schemeClr val="tx1">
                    <a:tint val="75000"/>
                  </a:schemeClr>
                </a:solidFill>
              </a:defRPr>
            </a:lvl3pPr>
            <a:lvl4pPr marL="1316599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4pPr>
            <a:lvl5pPr marL="1755465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5pPr>
            <a:lvl6pPr marL="2194331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6pPr>
            <a:lvl7pPr marL="2633198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7pPr>
            <a:lvl8pPr marL="3072064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8pPr>
            <a:lvl9pPr marL="3510930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71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585" y="1752938"/>
            <a:ext cx="4973796" cy="41780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4669" y="1752938"/>
            <a:ext cx="4973796" cy="41780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83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350588"/>
            <a:ext cx="10093881" cy="127278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110" y="1614228"/>
            <a:ext cx="4950938" cy="791108"/>
          </a:xfrm>
        </p:spPr>
        <p:txBody>
          <a:bodyPr anchor="b"/>
          <a:lstStyle>
            <a:lvl1pPr marL="0" indent="0">
              <a:buNone/>
              <a:defRPr sz="2304" b="1"/>
            </a:lvl1pPr>
            <a:lvl2pPr marL="438866" indent="0">
              <a:buNone/>
              <a:defRPr sz="1920" b="1"/>
            </a:lvl2pPr>
            <a:lvl3pPr marL="877733" indent="0">
              <a:buNone/>
              <a:defRPr sz="1728" b="1"/>
            </a:lvl3pPr>
            <a:lvl4pPr marL="1316599" indent="0">
              <a:buNone/>
              <a:defRPr sz="1536" b="1"/>
            </a:lvl4pPr>
            <a:lvl5pPr marL="1755465" indent="0">
              <a:buNone/>
              <a:defRPr sz="1536" b="1"/>
            </a:lvl5pPr>
            <a:lvl6pPr marL="2194331" indent="0">
              <a:buNone/>
              <a:defRPr sz="1536" b="1"/>
            </a:lvl6pPr>
            <a:lvl7pPr marL="2633198" indent="0">
              <a:buNone/>
              <a:defRPr sz="1536" b="1"/>
            </a:lvl7pPr>
            <a:lvl8pPr marL="3072064" indent="0">
              <a:buNone/>
              <a:defRPr sz="1536" b="1"/>
            </a:lvl8pPr>
            <a:lvl9pPr marL="3510930" indent="0">
              <a:buNone/>
              <a:defRPr sz="15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110" y="2405336"/>
            <a:ext cx="4950938" cy="35378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4669" y="1614228"/>
            <a:ext cx="4975321" cy="791108"/>
          </a:xfrm>
        </p:spPr>
        <p:txBody>
          <a:bodyPr anchor="b"/>
          <a:lstStyle>
            <a:lvl1pPr marL="0" indent="0">
              <a:buNone/>
              <a:defRPr sz="2304" b="1"/>
            </a:lvl1pPr>
            <a:lvl2pPr marL="438866" indent="0">
              <a:buNone/>
              <a:defRPr sz="1920" b="1"/>
            </a:lvl2pPr>
            <a:lvl3pPr marL="877733" indent="0">
              <a:buNone/>
              <a:defRPr sz="1728" b="1"/>
            </a:lvl3pPr>
            <a:lvl4pPr marL="1316599" indent="0">
              <a:buNone/>
              <a:defRPr sz="1536" b="1"/>
            </a:lvl4pPr>
            <a:lvl5pPr marL="1755465" indent="0">
              <a:buNone/>
              <a:defRPr sz="1536" b="1"/>
            </a:lvl5pPr>
            <a:lvl6pPr marL="2194331" indent="0">
              <a:buNone/>
              <a:defRPr sz="1536" b="1"/>
            </a:lvl6pPr>
            <a:lvl7pPr marL="2633198" indent="0">
              <a:buNone/>
              <a:defRPr sz="1536" b="1"/>
            </a:lvl7pPr>
            <a:lvl8pPr marL="3072064" indent="0">
              <a:buNone/>
              <a:defRPr sz="1536" b="1"/>
            </a:lvl8pPr>
            <a:lvl9pPr marL="3510930" indent="0">
              <a:buNone/>
              <a:defRPr sz="15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4669" y="2405336"/>
            <a:ext cx="4975321" cy="35378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17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15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61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8997"/>
            <a:ext cx="3774538" cy="1536488"/>
          </a:xfrm>
        </p:spPr>
        <p:txBody>
          <a:bodyPr anchor="b"/>
          <a:lstStyle>
            <a:lvl1pPr>
              <a:defRPr sz="30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321" y="948111"/>
            <a:ext cx="5924669" cy="4679583"/>
          </a:xfrm>
        </p:spPr>
        <p:txBody>
          <a:bodyPr/>
          <a:lstStyle>
            <a:lvl1pPr>
              <a:defRPr sz="3072"/>
            </a:lvl1pPr>
            <a:lvl2pPr>
              <a:defRPr sz="2688"/>
            </a:lvl2pPr>
            <a:lvl3pPr>
              <a:defRPr sz="2304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75485"/>
            <a:ext cx="3774538" cy="3659830"/>
          </a:xfrm>
        </p:spPr>
        <p:txBody>
          <a:bodyPr/>
          <a:lstStyle>
            <a:lvl1pPr marL="0" indent="0">
              <a:buNone/>
              <a:defRPr sz="1536"/>
            </a:lvl1pPr>
            <a:lvl2pPr marL="438866" indent="0">
              <a:buNone/>
              <a:defRPr sz="1344"/>
            </a:lvl2pPr>
            <a:lvl3pPr marL="877733" indent="0">
              <a:buNone/>
              <a:defRPr sz="1152"/>
            </a:lvl3pPr>
            <a:lvl4pPr marL="1316599" indent="0">
              <a:buNone/>
              <a:defRPr sz="960"/>
            </a:lvl4pPr>
            <a:lvl5pPr marL="1755465" indent="0">
              <a:buNone/>
              <a:defRPr sz="960"/>
            </a:lvl5pPr>
            <a:lvl6pPr marL="2194331" indent="0">
              <a:buNone/>
              <a:defRPr sz="960"/>
            </a:lvl6pPr>
            <a:lvl7pPr marL="2633198" indent="0">
              <a:buNone/>
              <a:defRPr sz="960"/>
            </a:lvl7pPr>
            <a:lvl8pPr marL="3072064" indent="0">
              <a:buNone/>
              <a:defRPr sz="960"/>
            </a:lvl8pPr>
            <a:lvl9pPr marL="3510930" indent="0">
              <a:buNone/>
              <a:defRPr sz="9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60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8997"/>
            <a:ext cx="3774538" cy="1536488"/>
          </a:xfrm>
        </p:spPr>
        <p:txBody>
          <a:bodyPr anchor="b"/>
          <a:lstStyle>
            <a:lvl1pPr>
              <a:defRPr sz="30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5321" y="948111"/>
            <a:ext cx="5924669" cy="4679583"/>
          </a:xfrm>
        </p:spPr>
        <p:txBody>
          <a:bodyPr anchor="t"/>
          <a:lstStyle>
            <a:lvl1pPr marL="0" indent="0">
              <a:buNone/>
              <a:defRPr sz="3072"/>
            </a:lvl1pPr>
            <a:lvl2pPr marL="438866" indent="0">
              <a:buNone/>
              <a:defRPr sz="2688"/>
            </a:lvl2pPr>
            <a:lvl3pPr marL="877733" indent="0">
              <a:buNone/>
              <a:defRPr sz="2304"/>
            </a:lvl3pPr>
            <a:lvl4pPr marL="1316599" indent="0">
              <a:buNone/>
              <a:defRPr sz="1920"/>
            </a:lvl4pPr>
            <a:lvl5pPr marL="1755465" indent="0">
              <a:buNone/>
              <a:defRPr sz="1920"/>
            </a:lvl5pPr>
            <a:lvl6pPr marL="2194331" indent="0">
              <a:buNone/>
              <a:defRPr sz="1920"/>
            </a:lvl6pPr>
            <a:lvl7pPr marL="2633198" indent="0">
              <a:buNone/>
              <a:defRPr sz="1920"/>
            </a:lvl7pPr>
            <a:lvl8pPr marL="3072064" indent="0">
              <a:buNone/>
              <a:defRPr sz="1920"/>
            </a:lvl8pPr>
            <a:lvl9pPr marL="3510930" indent="0">
              <a:buNone/>
              <a:defRPr sz="192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75485"/>
            <a:ext cx="3774538" cy="3659830"/>
          </a:xfrm>
        </p:spPr>
        <p:txBody>
          <a:bodyPr/>
          <a:lstStyle>
            <a:lvl1pPr marL="0" indent="0">
              <a:buNone/>
              <a:defRPr sz="1536"/>
            </a:lvl1pPr>
            <a:lvl2pPr marL="438866" indent="0">
              <a:buNone/>
              <a:defRPr sz="1344"/>
            </a:lvl2pPr>
            <a:lvl3pPr marL="877733" indent="0">
              <a:buNone/>
              <a:defRPr sz="1152"/>
            </a:lvl3pPr>
            <a:lvl4pPr marL="1316599" indent="0">
              <a:buNone/>
              <a:defRPr sz="960"/>
            </a:lvl4pPr>
            <a:lvl5pPr marL="1755465" indent="0">
              <a:buNone/>
              <a:defRPr sz="960"/>
            </a:lvl5pPr>
            <a:lvl6pPr marL="2194331" indent="0">
              <a:buNone/>
              <a:defRPr sz="960"/>
            </a:lvl6pPr>
            <a:lvl7pPr marL="2633198" indent="0">
              <a:buNone/>
              <a:defRPr sz="960"/>
            </a:lvl7pPr>
            <a:lvl8pPr marL="3072064" indent="0">
              <a:buNone/>
              <a:defRPr sz="960"/>
            </a:lvl8pPr>
            <a:lvl9pPr marL="3510930" indent="0">
              <a:buNone/>
              <a:defRPr sz="9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7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585" y="350588"/>
            <a:ext cx="10093881" cy="1272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585" y="1752938"/>
            <a:ext cx="10093881" cy="4178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585" y="6103273"/>
            <a:ext cx="2633186" cy="350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90F24-8DFC-F941-BCB3-4F8FD569C823}" type="datetimeFigureOut">
              <a:rPr lang="es-ES" smtClean="0"/>
              <a:t>1/7/24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6636" y="6103273"/>
            <a:ext cx="3949779" cy="350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279" y="6103273"/>
            <a:ext cx="2633186" cy="350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010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77733" rtl="0" eaLnBrk="1" latinLnBrk="0" hangingPunct="1">
        <a:lnSpc>
          <a:spcPct val="90000"/>
        </a:lnSpc>
        <a:spcBef>
          <a:spcPct val="0"/>
        </a:spcBef>
        <a:buNone/>
        <a:defRPr sz="42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433" indent="-219433" algn="l" defTabSz="877733" rtl="0" eaLnBrk="1" latinLnBrk="0" hangingPunct="1">
        <a:lnSpc>
          <a:spcPct val="90000"/>
        </a:lnSpc>
        <a:spcBef>
          <a:spcPts val="9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1pPr>
      <a:lvl2pPr marL="658299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2304" kern="1200">
          <a:solidFill>
            <a:schemeClr val="tx1"/>
          </a:solidFill>
          <a:latin typeface="+mn-lt"/>
          <a:ea typeface="+mn-ea"/>
          <a:cs typeface="+mn-cs"/>
        </a:defRPr>
      </a:lvl2pPr>
      <a:lvl3pPr marL="1097166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536032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4pPr>
      <a:lvl5pPr marL="1974898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5pPr>
      <a:lvl6pPr marL="2413765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6pPr>
      <a:lvl7pPr marL="2852631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7pPr>
      <a:lvl8pPr marL="3291497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8pPr>
      <a:lvl9pPr marL="3730363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1pPr>
      <a:lvl2pPr marL="438866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2pPr>
      <a:lvl3pPr marL="877733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3pPr>
      <a:lvl4pPr marL="1316599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4pPr>
      <a:lvl5pPr marL="1755465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5pPr>
      <a:lvl6pPr marL="2194331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6pPr>
      <a:lvl7pPr marL="2633198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7pPr>
      <a:lvl8pPr marL="3072064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8pPr>
      <a:lvl9pPr marL="3510930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2.png">
            <a:extLst>
              <a:ext uri="{FF2B5EF4-FFF2-40B4-BE49-F238E27FC236}">
                <a16:creationId xmlns:a16="http://schemas.microsoft.com/office/drawing/2014/main" id="{8F8ED82D-C2C8-B863-0AB1-EE35270B911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205605" y="127815"/>
            <a:ext cx="1296368" cy="1212888"/>
          </a:xfrm>
          <a:prstGeom prst="rect">
            <a:avLst/>
          </a:prstGeom>
          <a:ln/>
        </p:spPr>
      </p:pic>
      <p:sp>
        <p:nvSpPr>
          <p:cNvPr id="4" name="1 Título">
            <a:extLst>
              <a:ext uri="{FF2B5EF4-FFF2-40B4-BE49-F238E27FC236}">
                <a16:creationId xmlns:a16="http://schemas.microsoft.com/office/drawing/2014/main" id="{E2ACE22C-D240-12EF-A118-B510CC65AB77}"/>
              </a:ext>
            </a:extLst>
          </p:cNvPr>
          <p:cNvSpPr txBox="1">
            <a:spLocks/>
          </p:cNvSpPr>
          <p:nvPr/>
        </p:nvSpPr>
        <p:spPr>
          <a:xfrm>
            <a:off x="5628677" y="-3524"/>
            <a:ext cx="6235508" cy="861633"/>
          </a:xfrm>
          <a:prstGeom prst="rect">
            <a:avLst/>
          </a:prstGeom>
        </p:spPr>
        <p:txBody>
          <a:bodyPr vert="horz" lIns="87773" tIns="43886" rIns="87773" bIns="4388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563943">
              <a:defRPr/>
            </a:pPr>
            <a:r>
              <a:rPr lang="es-ES" altLang="es-ES" sz="1920" b="1" dirty="0">
                <a:solidFill>
                  <a:schemeClr val="accent1">
                    <a:lumMod val="75000"/>
                  </a:schemeClr>
                </a:solidFill>
                <a:latin typeface="Raleway" pitchFamily="2" charset="77"/>
                <a:cs typeface="Arial" panose="020B0604020202020204" pitchFamily="34" charset="0"/>
              </a:rPr>
              <a:t>N.º: Título de la comunicación</a:t>
            </a:r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id="{D7BB9AE1-E858-B8F4-95DA-84256DED4E90}"/>
              </a:ext>
            </a:extLst>
          </p:cNvPr>
          <p:cNvSpPr txBox="1">
            <a:spLocks/>
          </p:cNvSpPr>
          <p:nvPr/>
        </p:nvSpPr>
        <p:spPr>
          <a:xfrm>
            <a:off x="5616563" y="665704"/>
            <a:ext cx="9178084" cy="861633"/>
          </a:xfrm>
          <a:prstGeom prst="rect">
            <a:avLst/>
          </a:prstGeom>
        </p:spPr>
        <p:txBody>
          <a:bodyPr vert="horz" lIns="87773" tIns="43886" rIns="87773" bIns="4388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563943">
              <a:defRPr/>
            </a:pPr>
            <a:r>
              <a:rPr lang="es-ES" altLang="es-ES" sz="1344" b="1" dirty="0">
                <a:solidFill>
                  <a:schemeClr val="accent1">
                    <a:lumMod val="75000"/>
                  </a:schemeClr>
                </a:solidFill>
                <a:latin typeface="Raleway" pitchFamily="2" charset="77"/>
                <a:cs typeface="Arial" panose="020B0604020202020204" pitchFamily="34" charset="0"/>
              </a:rPr>
              <a:t>Autores: </a:t>
            </a:r>
          </a:p>
          <a:p>
            <a:pPr defTabSz="563943">
              <a:defRPr/>
            </a:pPr>
            <a:endParaRPr lang="es-ES" altLang="es-ES" sz="1344" b="1" dirty="0">
              <a:solidFill>
                <a:schemeClr val="accent1">
                  <a:lumMod val="75000"/>
                </a:schemeClr>
              </a:solidFill>
              <a:latin typeface="Raleway" pitchFamily="2" charset="77"/>
              <a:cs typeface="Arial" panose="020B0604020202020204" pitchFamily="34" charset="0"/>
            </a:endParaRPr>
          </a:p>
          <a:p>
            <a:pPr defTabSz="563943">
              <a:defRPr/>
            </a:pPr>
            <a:r>
              <a:rPr lang="es-ES" altLang="es-ES" sz="1344" b="1" dirty="0">
                <a:solidFill>
                  <a:schemeClr val="accent1">
                    <a:lumMod val="75000"/>
                  </a:schemeClr>
                </a:solidFill>
                <a:latin typeface="Raleway" pitchFamily="2" charset="77"/>
                <a:cs typeface="Arial" panose="020B0604020202020204" pitchFamily="34" charset="0"/>
              </a:rPr>
              <a:t>Centro de trabajo:</a:t>
            </a:r>
          </a:p>
        </p:txBody>
      </p:sp>
      <p:sp>
        <p:nvSpPr>
          <p:cNvPr id="12" name="7 CuadroTexto">
            <a:extLst>
              <a:ext uri="{FF2B5EF4-FFF2-40B4-BE49-F238E27FC236}">
                <a16:creationId xmlns:a16="http://schemas.microsoft.com/office/drawing/2014/main" id="{52B2D7FD-584F-0EDE-203F-DF551A271CAB}"/>
              </a:ext>
            </a:extLst>
          </p:cNvPr>
          <p:cNvSpPr txBox="1"/>
          <p:nvPr/>
        </p:nvSpPr>
        <p:spPr bwMode="auto">
          <a:xfrm>
            <a:off x="192168" y="2129890"/>
            <a:ext cx="5062547" cy="2400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defTabSz="564379">
              <a:defRPr/>
            </a:pPr>
            <a:r>
              <a:rPr lang="es-ES" sz="960" b="1" dirty="0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rPr>
              <a:t>OBJETIVOS</a:t>
            </a:r>
          </a:p>
        </p:txBody>
      </p:sp>
      <p:sp>
        <p:nvSpPr>
          <p:cNvPr id="13" name="7 CuadroTexto">
            <a:extLst>
              <a:ext uri="{FF2B5EF4-FFF2-40B4-BE49-F238E27FC236}">
                <a16:creationId xmlns:a16="http://schemas.microsoft.com/office/drawing/2014/main" id="{0A1410E7-4F1F-93C5-0500-F9C31662D8E7}"/>
              </a:ext>
            </a:extLst>
          </p:cNvPr>
          <p:cNvSpPr txBox="1"/>
          <p:nvPr/>
        </p:nvSpPr>
        <p:spPr bwMode="auto">
          <a:xfrm>
            <a:off x="171389" y="3203923"/>
            <a:ext cx="5062547" cy="2400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defTabSz="564379">
              <a:defRPr sz="960" b="1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defRPr>
            </a:lvl1pPr>
          </a:lstStyle>
          <a:p>
            <a:r>
              <a:rPr lang="es-ES" dirty="0"/>
              <a:t>MATERIAL Y MÉTODOS</a:t>
            </a:r>
          </a:p>
        </p:txBody>
      </p:sp>
      <p:sp>
        <p:nvSpPr>
          <p:cNvPr id="15" name="7 CuadroTexto">
            <a:extLst>
              <a:ext uri="{FF2B5EF4-FFF2-40B4-BE49-F238E27FC236}">
                <a16:creationId xmlns:a16="http://schemas.microsoft.com/office/drawing/2014/main" id="{B5BD1DF9-C669-1F7A-129F-7E52CBCD4DC2}"/>
              </a:ext>
            </a:extLst>
          </p:cNvPr>
          <p:cNvSpPr txBox="1"/>
          <p:nvPr/>
        </p:nvSpPr>
        <p:spPr bwMode="auto">
          <a:xfrm>
            <a:off x="171388" y="5278111"/>
            <a:ext cx="5144362" cy="2400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defTabSz="564379">
              <a:defRPr sz="960" b="1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defRPr>
            </a:lvl1pPr>
          </a:lstStyle>
          <a:p>
            <a:r>
              <a:rPr lang="es-ES" dirty="0"/>
              <a:t>CONCLUSIONES	</a:t>
            </a:r>
          </a:p>
        </p:txBody>
      </p:sp>
      <p:sp>
        <p:nvSpPr>
          <p:cNvPr id="16" name="7 CuadroTexto">
            <a:extLst>
              <a:ext uri="{FF2B5EF4-FFF2-40B4-BE49-F238E27FC236}">
                <a16:creationId xmlns:a16="http://schemas.microsoft.com/office/drawing/2014/main" id="{E8E26A20-0B5A-62D6-7F20-295061980037}"/>
              </a:ext>
            </a:extLst>
          </p:cNvPr>
          <p:cNvSpPr txBox="1"/>
          <p:nvPr/>
        </p:nvSpPr>
        <p:spPr bwMode="auto">
          <a:xfrm>
            <a:off x="171388" y="4228342"/>
            <a:ext cx="5062547" cy="2400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defTabSz="564379">
              <a:defRPr sz="960" b="1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defRPr>
            </a:lvl1pPr>
          </a:lstStyle>
          <a:p>
            <a:r>
              <a:rPr lang="es-ES" dirty="0"/>
              <a:t>RESULTADOS	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65D13E8-A45B-ED7B-3A81-69EE7D6CE8A0}"/>
              </a:ext>
            </a:extLst>
          </p:cNvPr>
          <p:cNvSpPr/>
          <p:nvPr/>
        </p:nvSpPr>
        <p:spPr bwMode="auto">
          <a:xfrm>
            <a:off x="171387" y="2429413"/>
            <a:ext cx="11606740" cy="55040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5E1B1C4-59FD-BA44-366F-88AE6D0C20E5}"/>
              </a:ext>
            </a:extLst>
          </p:cNvPr>
          <p:cNvSpPr/>
          <p:nvPr/>
        </p:nvSpPr>
        <p:spPr bwMode="auto">
          <a:xfrm>
            <a:off x="171387" y="4594167"/>
            <a:ext cx="8924674" cy="539248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1432496-F034-CB7D-976A-F6CA25228EAE}"/>
              </a:ext>
            </a:extLst>
          </p:cNvPr>
          <p:cNvSpPr/>
          <p:nvPr/>
        </p:nvSpPr>
        <p:spPr bwMode="auto">
          <a:xfrm>
            <a:off x="171387" y="5620895"/>
            <a:ext cx="8924674" cy="539248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6A67F2A-ADB7-078E-53E4-803EB57CC327}"/>
              </a:ext>
            </a:extLst>
          </p:cNvPr>
          <p:cNvSpPr/>
          <p:nvPr/>
        </p:nvSpPr>
        <p:spPr bwMode="auto">
          <a:xfrm>
            <a:off x="171387" y="3421511"/>
            <a:ext cx="8924674" cy="539248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  <p:pic>
        <p:nvPicPr>
          <p:cNvPr id="3" name="Marcador de contenido 2">
            <a:extLst>
              <a:ext uri="{FF2B5EF4-FFF2-40B4-BE49-F238E27FC236}">
                <a16:creationId xmlns:a16="http://schemas.microsoft.com/office/drawing/2014/main" id="{73BE2A1F-CD0B-C801-18AA-82D9A96E58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66094" r="29760" b="1206"/>
          <a:stretch/>
        </p:blipFill>
        <p:spPr>
          <a:xfrm>
            <a:off x="40050" y="45305"/>
            <a:ext cx="5330518" cy="1401097"/>
          </a:xfrm>
        </p:spPr>
      </p:pic>
    </p:spTree>
    <p:extLst>
      <p:ext uri="{BB962C8B-B14F-4D97-AF65-F5344CB8AC3E}">
        <p14:creationId xmlns:p14="http://schemas.microsoft.com/office/powerpoint/2010/main" val="2774211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</TotalTime>
  <Words>34</Words>
  <Application>Microsoft Macintosh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user01</dc:creator>
  <cp:lastModifiedBy>user01</cp:lastModifiedBy>
  <cp:revision>4</cp:revision>
  <dcterms:created xsi:type="dcterms:W3CDTF">2023-07-11T09:06:03Z</dcterms:created>
  <dcterms:modified xsi:type="dcterms:W3CDTF">2024-07-01T15:36:29Z</dcterms:modified>
</cp:coreProperties>
</file>