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41"/>
    <p:restoredTop sz="94684"/>
  </p:normalViewPr>
  <p:slideViewPr>
    <p:cSldViewPr snapToGrid="0">
      <p:cViewPr varScale="1">
        <p:scale>
          <a:sx n="93" d="100"/>
          <a:sy n="93" d="100"/>
        </p:scale>
        <p:origin x="216" y="6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E230F5-F08A-6596-5EEA-6083F6A3D1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F8A3028-6A68-279D-CA94-87644BE187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0DD5D9-6ABD-9389-44F0-CB0842836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7077-957E-3E48-9998-251EFD4AE516}" type="datetimeFigureOut">
              <a:rPr lang="es-ES" smtClean="0"/>
              <a:t>14/10/24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6A7EB-998E-649E-3AFF-FBC05F2F1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0504D2B-F1F2-CE74-32A1-424B7DB7F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038A5-7CB5-204A-BD01-3E1420B79CF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6698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EC7B3C-C062-D339-1656-A4110C276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15B7D0B-1971-1548-5617-DA099C2EAB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0D0AE74-F05D-DA41-4F63-F6551E66C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7077-957E-3E48-9998-251EFD4AE516}" type="datetimeFigureOut">
              <a:rPr lang="es-ES" smtClean="0"/>
              <a:t>14/10/24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07831E2-F2F3-733C-0A6C-7D5243B66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C4E9AA0-FB79-F675-FD89-06AFF75CE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038A5-7CB5-204A-BD01-3E1420B79CF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8388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2D33117-923D-D964-783A-26D2E4D234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84B1175-263E-1AC2-9060-21EB27DEB0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74C477-B771-057D-5840-50871D12A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7077-957E-3E48-9998-251EFD4AE516}" type="datetimeFigureOut">
              <a:rPr lang="es-ES" smtClean="0"/>
              <a:t>14/10/24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8BAE87-689F-CA1A-BDFC-9CAEDD07A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7223C5-D314-33AD-7223-6B5D5EBF2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038A5-7CB5-204A-BD01-3E1420B79CF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804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24A20A-9FD8-C7FA-DD14-18A2A51FB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C3DE74-94BA-6388-48D4-AF7E0CD5A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F521FA-BC45-51F8-EC14-505077010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7077-957E-3E48-9998-251EFD4AE516}" type="datetimeFigureOut">
              <a:rPr lang="es-ES" smtClean="0"/>
              <a:t>14/10/24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5EC068-BF02-6AF2-5394-F5040F982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515291-8037-37F1-25E9-7927C1BF0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038A5-7CB5-204A-BD01-3E1420B79CF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4638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AEB5C3-947D-DFA9-85BE-24045173B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DE8F8FF-F4B7-B4CC-BBC9-B17FB8F761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3B3041-1149-4494-47D5-4C2FD1BC7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7077-957E-3E48-9998-251EFD4AE516}" type="datetimeFigureOut">
              <a:rPr lang="es-ES" smtClean="0"/>
              <a:t>14/10/24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B83C7E2-882F-4743-5E5C-C3496DFB9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7725BF-78FE-5B84-285E-FD6D98868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038A5-7CB5-204A-BD01-3E1420B79CF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7575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57C2E8-97B1-4CF3-93A3-D4AC04A53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D31537D-C8B2-BB8E-B6DD-BC99A73F11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68EB4AC-6A63-083C-9E56-4790D65083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5B23094-8C09-20CB-1779-AA47F596D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7077-957E-3E48-9998-251EFD4AE516}" type="datetimeFigureOut">
              <a:rPr lang="es-ES" smtClean="0"/>
              <a:t>14/10/24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E8B1745-8D33-A85B-83EB-EA2ACE054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56EF87D-46D0-F3A0-AAF2-CD9FDF6C1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038A5-7CB5-204A-BD01-3E1420B79CF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6121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E36A6E-D527-DAE0-E4AC-5A39B75C7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1D5C80C-8A6A-09A0-560D-8C1EB070D7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77B8A2B-9B08-AF60-BB0F-89E415CEA6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519397A-5A30-DEA1-C815-2331B6675D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5673F44-9FF9-C4C5-C2B5-B84E83C497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FCC52A8-54DE-1E93-25D0-49416FAAB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7077-957E-3E48-9998-251EFD4AE516}" type="datetimeFigureOut">
              <a:rPr lang="es-ES" smtClean="0"/>
              <a:t>14/10/24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1310AA1-F456-0055-264D-6E8CCFBC2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1BC8F28-44D2-0A1F-59CB-5E06C6B5E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038A5-7CB5-204A-BD01-3E1420B79CF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8906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6B8A3F-05FD-61B7-A483-72D1B102F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A33D601-575E-97CA-992A-8FBF6C0B2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7077-957E-3E48-9998-251EFD4AE516}" type="datetimeFigureOut">
              <a:rPr lang="es-ES" smtClean="0"/>
              <a:t>14/10/24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CA81F9B-E9DF-6FF0-C3CE-FBCE3418E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E899D19-2A79-7FF3-41BB-00149067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038A5-7CB5-204A-BD01-3E1420B79CF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2199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117FB0C-E1F8-4DF3-A841-0C71F5A0B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7077-957E-3E48-9998-251EFD4AE516}" type="datetimeFigureOut">
              <a:rPr lang="es-ES" smtClean="0"/>
              <a:t>14/10/24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E26B61E-1DD0-6BFB-4C7D-07B6166CA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54940FA-0082-1036-0585-AE87570D3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038A5-7CB5-204A-BD01-3E1420B79CF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5265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658DE6-5A80-1E58-95C9-5D0D95EBE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DC268E2-8217-125C-2279-3BC7C428C7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BC3BF40-9FCB-B7B0-AA01-B4DA63EFD4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22BB858-1BF2-CA74-0BBB-E92098F27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7077-957E-3E48-9998-251EFD4AE516}" type="datetimeFigureOut">
              <a:rPr lang="es-ES" smtClean="0"/>
              <a:t>14/10/24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CEE9767-AA40-C422-D6BD-86E744900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18DC5A-095C-6117-E2DC-D7BD41E1A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038A5-7CB5-204A-BD01-3E1420B79CF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5695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6577ED-6E23-2869-7F29-685A63967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3466158-3E7F-C0F1-6BE6-DC055821D0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74AB267-DF0E-EA66-8A01-5FE7F1A7D6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E51676F-9D79-A20A-E7F7-0BB18443F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7077-957E-3E48-9998-251EFD4AE516}" type="datetimeFigureOut">
              <a:rPr lang="es-ES" smtClean="0"/>
              <a:t>14/10/24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C0E0182-31D3-A892-D8E4-548014CB2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5866513-B353-18A3-E3C2-AF4F34113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038A5-7CB5-204A-BD01-3E1420B79CF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0947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31884F7-5039-74EB-B53A-FBF1E00FB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53A802F-9C9A-DAE1-2D25-60DEF1A0E2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E4D0FA-3C86-D4DF-8866-9501E6CDE1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E1A7077-957E-3E48-9998-251EFD4AE516}" type="datetimeFigureOut">
              <a:rPr lang="es-ES" smtClean="0"/>
              <a:t>14/10/24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124C99-D2A0-0FD2-E7DD-4DF58273D3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5DECB1-A0AB-EAAB-BE83-A44F2BE1D1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E038A5-7CB5-204A-BD01-3E1420B79CF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360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Texto&#10;&#10;Descripción generada automáticamente">
            <a:extLst>
              <a:ext uri="{FF2B5EF4-FFF2-40B4-BE49-F238E27FC236}">
                <a16:creationId xmlns:a16="http://schemas.microsoft.com/office/drawing/2014/main" id="{206FED74-4A7F-8819-BCF2-DCCAF733EF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3129"/>
            <a:ext cx="12192000" cy="6891129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0DB41A30-4132-5FEF-4A50-E9782DC16D2D}"/>
              </a:ext>
            </a:extLst>
          </p:cNvPr>
          <p:cNvSpPr txBox="1"/>
          <p:nvPr/>
        </p:nvSpPr>
        <p:spPr>
          <a:xfrm>
            <a:off x="5056909" y="3509963"/>
            <a:ext cx="44334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TÍTULO DE LA PONENCIA:</a:t>
            </a:r>
          </a:p>
          <a:p>
            <a:r>
              <a:rPr lang="es-ES" b="1" dirty="0"/>
              <a:t>PONENTE:</a:t>
            </a:r>
          </a:p>
        </p:txBody>
      </p:sp>
    </p:spTree>
    <p:extLst>
      <p:ext uri="{BB962C8B-B14F-4D97-AF65-F5344CB8AC3E}">
        <p14:creationId xmlns:p14="http://schemas.microsoft.com/office/powerpoint/2010/main" val="3316864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Marcador de contenido 12">
            <a:extLst>
              <a:ext uri="{FF2B5EF4-FFF2-40B4-BE49-F238E27FC236}">
                <a16:creationId xmlns:a16="http://schemas.microsoft.com/office/drawing/2014/main" id="{3DC6C36B-1A67-1389-63F1-C26EB7F576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" y="-1"/>
            <a:ext cx="12192001" cy="1431235"/>
          </a:xfr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0EF080D-6799-1D75-9C27-CBFA18FE8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418" y="1427018"/>
            <a:ext cx="10515600" cy="1325563"/>
          </a:xfrm>
        </p:spPr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341256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</Words>
  <Application>Microsoft Macintosh PowerPoint</Application>
  <PresentationFormat>Panorámica</PresentationFormat>
  <Paragraphs>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user01</dc:creator>
  <cp:lastModifiedBy>user01</cp:lastModifiedBy>
  <cp:revision>1</cp:revision>
  <dcterms:created xsi:type="dcterms:W3CDTF">2024-10-14T07:46:29Z</dcterms:created>
  <dcterms:modified xsi:type="dcterms:W3CDTF">2024-10-14T07:49:07Z</dcterms:modified>
</cp:coreProperties>
</file>